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3805"/>
    <a:srgbClr val="8E8B85"/>
    <a:srgbClr val="46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156" y="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E6CFE1-1014-5BA2-9F3B-F4976A6EEF8D}"/>
              </a:ext>
            </a:extLst>
          </p:cNvPr>
          <p:cNvSpPr/>
          <p:nvPr/>
        </p:nvSpPr>
        <p:spPr>
          <a:xfrm>
            <a:off x="3597563" y="4626265"/>
            <a:ext cx="4996873" cy="6719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74004"/>
            <a:ext cx="10972800" cy="1143000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465723"/>
                </a:solidFill>
                <a:latin typeface="Agency FB" panose="020B0503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Thank You for Donating</a:t>
            </a:r>
            <a:endParaRPr sz="8800" b="1" dirty="0">
              <a:solidFill>
                <a:srgbClr val="465723"/>
              </a:solidFill>
              <a:latin typeface="Agency FB" panose="020B050302020202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5162" y="4672447"/>
            <a:ext cx="2761673" cy="671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$83,000 raised</a:t>
            </a:r>
            <a:endParaRPr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6B5CD38-89EF-E111-2D24-4D8DE49FCF4F}"/>
              </a:ext>
            </a:extLst>
          </p:cNvPr>
          <p:cNvSpPr txBox="1">
            <a:spLocks/>
          </p:cNvSpPr>
          <p:nvPr/>
        </p:nvSpPr>
        <p:spPr>
          <a:xfrm>
            <a:off x="609600" y="338858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753805"/>
                </a:solidFill>
                <a:latin typeface="Agency FB" panose="020B0503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Bethel Bathroom Project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672" y="540324"/>
            <a:ext cx="5144655" cy="1143000"/>
          </a:xfrm>
          <a:noFill/>
        </p:spPr>
        <p:txBody>
          <a:bodyPr/>
          <a:lstStyle/>
          <a:p>
            <a:pPr algn="l"/>
            <a:r>
              <a:rPr lang="en-US" dirty="0">
                <a:latin typeface="Agency FB" panose="020B0503020202020204" pitchFamily="34" charset="0"/>
              </a:rPr>
              <a:t>We have built:</a:t>
            </a:r>
            <a:endParaRPr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7672" y="1700644"/>
            <a:ext cx="5357092" cy="4366490"/>
          </a:xfrm>
          <a:noFill/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dirty="0"/>
              <a:t>Finance office extension &amp; missions office relocation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dirty="0"/>
              <a:t>Accessible bathroom for Gabi Wari</a:t>
            </a:r>
            <a:endParaRPr lang="en-US" dirty="0"/>
          </a:p>
          <a:p>
            <a:pPr marL="0" indent="0">
              <a:buNone/>
            </a:pPr>
            <a:endParaRPr dirty="0"/>
          </a:p>
          <a:p>
            <a:pPr>
              <a:buFont typeface="Wingdings" panose="05000000000000000000" pitchFamily="2" charset="2"/>
              <a:buChar char="ü"/>
            </a:pPr>
            <a:r>
              <a:rPr dirty="0"/>
              <a:t>Staff house bathroom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dirty="0"/>
              <a:t>New container toilet block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dirty="0"/>
              <a:t>Shared bathroom block upgrade</a:t>
            </a:r>
          </a:p>
        </p:txBody>
      </p:sp>
      <p:pic>
        <p:nvPicPr>
          <p:cNvPr id="5" name="Picture 4" descr="A collage of a person building a house&#10;&#10;AI-generated content may be incorrect.">
            <a:extLst>
              <a:ext uri="{FF2B5EF4-FFF2-40B4-BE49-F238E27FC236}">
                <a16:creationId xmlns:a16="http://schemas.microsoft.com/office/drawing/2014/main" id="{AF389B64-6B9F-872D-7C66-84921630EB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1" t="1542" r="3672" b="1683"/>
          <a:stretch>
            <a:fillRect/>
          </a:stretch>
        </p:blipFill>
        <p:spPr>
          <a:xfrm>
            <a:off x="6834908" y="-78531"/>
            <a:ext cx="5357091" cy="70150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a building&#10;&#10;AI-generated content may be incorrect.">
            <a:extLst>
              <a:ext uri="{FF2B5EF4-FFF2-40B4-BE49-F238E27FC236}">
                <a16:creationId xmlns:a16="http://schemas.microsoft.com/office/drawing/2014/main" id="{58CDC4B3-CF30-D927-84FE-927EA9343D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2241" t="1434" r="2948" b="1649"/>
          <a:stretch>
            <a:fillRect/>
          </a:stretch>
        </p:blipFill>
        <p:spPr>
          <a:xfrm>
            <a:off x="-1940556" y="-1"/>
            <a:ext cx="5241102" cy="6977262"/>
          </a:xfrm>
          <a:prstGeom prst="rect">
            <a:avLst/>
          </a:prstGeom>
        </p:spPr>
      </p:pic>
      <p:pic>
        <p:nvPicPr>
          <p:cNvPr id="7" name="Picture 6" descr="A collage of men building a brick wall&#10;&#10;AI-generated content may be incorrect.">
            <a:extLst>
              <a:ext uri="{FF2B5EF4-FFF2-40B4-BE49-F238E27FC236}">
                <a16:creationId xmlns:a16="http://schemas.microsoft.com/office/drawing/2014/main" id="{51A7EE90-D747-C066-0C69-7F131EE9E27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l="3148" t="2438" r="3939" b="2365"/>
          <a:stretch>
            <a:fillRect/>
          </a:stretch>
        </p:blipFill>
        <p:spPr>
          <a:xfrm>
            <a:off x="3372467" y="-1"/>
            <a:ext cx="5335821" cy="6977263"/>
          </a:xfrm>
          <a:prstGeom prst="rect">
            <a:avLst/>
          </a:prstGeom>
        </p:spPr>
      </p:pic>
      <p:pic>
        <p:nvPicPr>
          <p:cNvPr id="9" name="Picture 8" descr="A collage of two people in a wheelchair&#10;&#10;AI-generated content may be incorrect.">
            <a:extLst>
              <a:ext uri="{FF2B5EF4-FFF2-40B4-BE49-F238E27FC236}">
                <a16:creationId xmlns:a16="http://schemas.microsoft.com/office/drawing/2014/main" id="{9C64DCDF-68C7-7824-61EC-BE1D576D64F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rcRect l="1714" t="1794" r="3593" b="2124"/>
          <a:stretch>
            <a:fillRect/>
          </a:stretch>
        </p:blipFill>
        <p:spPr>
          <a:xfrm>
            <a:off x="8780209" y="0"/>
            <a:ext cx="6607276" cy="6910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868" y="1658517"/>
            <a:ext cx="9010263" cy="3540966"/>
          </a:xfrm>
        </p:spPr>
        <p:txBody>
          <a:bodyPr>
            <a:normAutofit fontScale="90000"/>
          </a:bodyPr>
          <a:lstStyle/>
          <a:p>
            <a:r>
              <a:rPr lang="en-US" sz="8800" b="1" dirty="0">
                <a:solidFill>
                  <a:srgbClr val="753805"/>
                </a:solidFill>
                <a:latin typeface="Agency FB" panose="020B0503020202020204" pitchFamily="34" charset="0"/>
              </a:rPr>
              <a:t>Thank you for helping us build a lasting legacy!</a:t>
            </a:r>
            <a:endParaRPr sz="8800" b="1" dirty="0">
              <a:solidFill>
                <a:srgbClr val="753805"/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C61CD5B-4F24-B764-1A93-7B417F15B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6064" y="7109927"/>
            <a:ext cx="1169437" cy="369176"/>
          </a:xfrm>
        </p:spPr>
        <p:txBody>
          <a:bodyPr>
            <a:normAutofit fontScale="70000" lnSpcReduction="20000"/>
          </a:bodyPr>
          <a:lstStyle/>
          <a:p>
            <a:endParaRPr lang="en-AU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4B8CCA-022C-025C-6F47-66C496BD32C5}"/>
              </a:ext>
            </a:extLst>
          </p:cNvPr>
          <p:cNvSpPr/>
          <p:nvPr/>
        </p:nvSpPr>
        <p:spPr>
          <a:xfrm>
            <a:off x="3606156" y="4863511"/>
            <a:ext cx="4996873" cy="6719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FDEED59-7033-014C-1196-908E88604235}"/>
              </a:ext>
            </a:extLst>
          </p:cNvPr>
          <p:cNvSpPr txBox="1">
            <a:spLocks/>
          </p:cNvSpPr>
          <p:nvPr/>
        </p:nvSpPr>
        <p:spPr>
          <a:xfrm>
            <a:off x="4723755" y="4909693"/>
            <a:ext cx="2761673" cy="671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/>
              <a:t>$83,000 raised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50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Agency FB</vt:lpstr>
      <vt:lpstr>Arial</vt:lpstr>
      <vt:lpstr>Calibri</vt:lpstr>
      <vt:lpstr>Courier New</vt:lpstr>
      <vt:lpstr>Wingdings</vt:lpstr>
      <vt:lpstr>Office Theme</vt:lpstr>
      <vt:lpstr>Thank You for Donating</vt:lpstr>
      <vt:lpstr>We have built:</vt:lpstr>
      <vt:lpstr>Thank you for helping us build a lasting legacy!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Fiarna Newman</cp:lastModifiedBy>
  <cp:revision>2</cp:revision>
  <dcterms:created xsi:type="dcterms:W3CDTF">2013-01-27T09:14:16Z</dcterms:created>
  <dcterms:modified xsi:type="dcterms:W3CDTF">2025-07-08T04:52:35Z</dcterms:modified>
  <cp:category/>
</cp:coreProperties>
</file>